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6"/>
  </p:notesMasterIdLst>
  <p:sldIdLst>
    <p:sldId id="263" r:id="rId2"/>
    <p:sldId id="269" r:id="rId3"/>
    <p:sldId id="265" r:id="rId4"/>
    <p:sldId id="441" r:id="rId5"/>
    <p:sldId id="414" r:id="rId6"/>
    <p:sldId id="434" r:id="rId7"/>
    <p:sldId id="429" r:id="rId8"/>
    <p:sldId id="436" r:id="rId9"/>
    <p:sldId id="420" r:id="rId10"/>
    <p:sldId id="404" r:id="rId11"/>
    <p:sldId id="435" r:id="rId12"/>
    <p:sldId id="431" r:id="rId13"/>
    <p:sldId id="426" r:id="rId14"/>
    <p:sldId id="438" r:id="rId15"/>
    <p:sldId id="439" r:id="rId16"/>
    <p:sldId id="443" r:id="rId17"/>
    <p:sldId id="430" r:id="rId18"/>
    <p:sldId id="423" r:id="rId19"/>
    <p:sldId id="437" r:id="rId20"/>
    <p:sldId id="427" r:id="rId21"/>
    <p:sldId id="422" r:id="rId22"/>
    <p:sldId id="432" r:id="rId23"/>
    <p:sldId id="412" r:id="rId24"/>
    <p:sldId id="385" r:id="rId25"/>
    <p:sldId id="267" r:id="rId26"/>
    <p:sldId id="417" r:id="rId27"/>
    <p:sldId id="415" r:id="rId28"/>
    <p:sldId id="395" r:id="rId29"/>
    <p:sldId id="407" r:id="rId30"/>
    <p:sldId id="408" r:id="rId31"/>
    <p:sldId id="399" r:id="rId32"/>
    <p:sldId id="397" r:id="rId33"/>
    <p:sldId id="398" r:id="rId34"/>
    <p:sldId id="40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96160"/>
  </p:normalViewPr>
  <p:slideViewPr>
    <p:cSldViewPr snapToGrid="0" snapToObjects="1">
      <p:cViewPr varScale="1">
        <p:scale>
          <a:sx n="210" d="100"/>
          <a:sy n="210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</a:t>
            </a:r>
            <a:r>
              <a:rPr lang="en-US" dirty="0" err="1"/>
              <a:t>Chrissi</a:t>
            </a:r>
            <a:r>
              <a:rPr lang="en-US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1989563" y="2861711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9853574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9702385" y="3031977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793135" y="1613784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730176" y="1613221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806659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932162" y="1806096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669808" y="1284379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932162" y="1510231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105634" y="3012526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9801657" y="5475511"/>
            <a:ext cx="980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881925" y="3527764"/>
            <a:ext cx="8328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9806981" y="3525039"/>
            <a:ext cx="8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69804" y="4074831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 Simulator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321794" y="1738420"/>
            <a:ext cx="2552351" cy="5110783"/>
          </a:xfrm>
          <a:prstGeom prst="bentConnector4">
            <a:avLst>
              <a:gd name="adj1" fmla="val -18209"/>
              <a:gd name="adj2" fmla="val 77818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4187665" y="5069372"/>
            <a:ext cx="106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(in/out)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(in/out)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8939" cy="371842"/>
          </a:xfrm>
          <a:prstGeom prst="bentConnector3">
            <a:avLst>
              <a:gd name="adj1" fmla="val 4129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42464" y="3157205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634684" y="4042804"/>
            <a:ext cx="45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462662" y="1899520"/>
            <a:ext cx="781891" cy="981917"/>
          </a:xfrm>
          <a:prstGeom prst="bentConnector3">
            <a:avLst>
              <a:gd name="adj1" fmla="val 7323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25917" y="4010202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5525916" y="4177622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18197" y="3625412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18196" y="4143701"/>
            <a:ext cx="979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-Component Actuation Actions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Actions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rot="5400000" flipH="1" flipV="1">
            <a:off x="6462598" y="2219356"/>
            <a:ext cx="930611" cy="5770651"/>
          </a:xfrm>
          <a:prstGeom prst="bentConnector3">
            <a:avLst>
              <a:gd name="adj1" fmla="val -49947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1944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Actions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24970" y="2878233"/>
            <a:ext cx="3628392" cy="316093"/>
          </a:xfrm>
          <a:prstGeom prst="bentConnector3">
            <a:avLst>
              <a:gd name="adj1" fmla="val 65187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113941" y="2543790"/>
            <a:ext cx="93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</p:cNvCxnSpPr>
          <p:nvPr/>
        </p:nvCxnSpPr>
        <p:spPr>
          <a:xfrm flipV="1">
            <a:off x="5524970" y="4641928"/>
            <a:ext cx="4189762" cy="976053"/>
          </a:xfrm>
          <a:prstGeom prst="bentConnector3">
            <a:avLst>
              <a:gd name="adj1" fmla="val 100009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9118932" y="505377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24265" y="5396394"/>
            <a:ext cx="1491348" cy="22413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84282" cy="1067936"/>
          </a:xfrm>
          <a:prstGeom prst="bentConnector3">
            <a:avLst>
              <a:gd name="adj1" fmla="val 4100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6979987" y="4420261"/>
            <a:ext cx="90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component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6251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Sim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Planner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Planner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Sim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Planner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686917"/>
            <a:ext cx="861410" cy="93971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Planner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941EDF8-3D53-D992-23AF-D4C278C0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4D351-BB6A-9696-FD82-0A2E30EBE38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19131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467781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111968" y="297579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291773" y="3132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111968" y="297579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291773" y="3132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02B0960-4A7B-FA46-95B8-52CAFCA0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986CB-58F6-D533-C6B6-8D04F40FBDA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74052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4081157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1029" y="4562444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900377" y="3637049"/>
            <a:ext cx="9670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788742" y="3565627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Decentralized Observation Planning (multi-agent 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321884" y="3384541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362722" y="3528061"/>
            <a:ext cx="388105" cy="100918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394004" y="2290514"/>
            <a:ext cx="1709534" cy="93258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5994333" y="3912555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54186" y="330040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246861" y="3611571"/>
            <a:ext cx="2075023" cy="779576"/>
          </a:xfrm>
          <a:prstGeom prst="bentConnector3">
            <a:avLst>
              <a:gd name="adj1" fmla="val 6867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3987785" y="3758667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9915201" y="3661676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F6CFBF5-ECC4-4E7D-4D7A-1EA0ACCEFD7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369595" y="3888706"/>
            <a:ext cx="1545606" cy="39086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F63A5E-6760-C638-4311-70F2C0521802}"/>
              </a:ext>
            </a:extLst>
          </p:cNvPr>
          <p:cNvSpPr txBox="1"/>
          <p:nvPr/>
        </p:nvSpPr>
        <p:spPr>
          <a:xfrm>
            <a:off x="9088406" y="3955665"/>
            <a:ext cx="776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A11DEA9-2F51-6600-AEF3-F91DA05AC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4895" y="3769833"/>
            <a:ext cx="1550307" cy="413108"/>
          </a:xfrm>
          <a:prstGeom prst="bentConnector3">
            <a:avLst>
              <a:gd name="adj1" fmla="val 5703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9099321" y="3460520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 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7134627" y="5057718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DL/ISL/Maneuver (Ops) Scheduling Algorithm (agent 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endCxn id="40" idx="2"/>
          </p:cNvCxnSpPr>
          <p:nvPr/>
        </p:nvCxnSpPr>
        <p:spPr>
          <a:xfrm rot="16200000" flipV="1">
            <a:off x="7527924" y="4796901"/>
            <a:ext cx="448374" cy="7326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9941429" y="5284748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Models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6" y="2393814"/>
              <a:ext cx="1327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27726C-2B1D-2C2C-FF91-7CE82C8E6BB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DC2D0-30CE-1287-8E37-F1AF0F75E955}"/>
              </a:ext>
            </a:extLst>
          </p:cNvPr>
          <p:cNvSpPr txBox="1"/>
          <p:nvPr/>
        </p:nvSpPr>
        <p:spPr>
          <a:xfrm>
            <a:off x="9257371" y="3352701"/>
            <a:ext cx="1245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41434-1A6E-47CA-0D6F-95F2805770A6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CD1AF1B-3F5C-531C-51E4-E68076E3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971B3-4AE5-B88E-4495-01ECF00642A7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9672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20282</TotalTime>
  <Words>5050</Words>
  <Application>Microsoft Macintosh PowerPoint</Application>
  <PresentationFormat>Widescreen</PresentationFormat>
  <Paragraphs>1150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Baskerville</vt:lpstr>
      <vt:lpstr>Calibri</vt:lpstr>
      <vt:lpstr>Cambria Math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Environment Server Architecture</vt:lpstr>
      <vt:lpstr>Agent Simulation Architecture</vt:lpstr>
      <vt:lpstr>Agent Simulation Architecture</vt:lpstr>
      <vt:lpstr>Engineering Module</vt:lpstr>
      <vt:lpstr>Engineering Module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Aguilar Jaramillo, Alan</cp:lastModifiedBy>
  <cp:revision>324</cp:revision>
  <dcterms:created xsi:type="dcterms:W3CDTF">2020-07-28T18:06:27Z</dcterms:created>
  <dcterms:modified xsi:type="dcterms:W3CDTF">2022-08-29T19:03:15Z</dcterms:modified>
</cp:coreProperties>
</file>